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576" r:id="rId2"/>
    <p:sldId id="666" r:id="rId3"/>
    <p:sldId id="615" r:id="rId4"/>
    <p:sldId id="66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10" autoAdjust="0"/>
    <p:restoredTop sz="80352" autoAdjust="0"/>
  </p:normalViewPr>
  <p:slideViewPr>
    <p:cSldViewPr snapToGrid="0" snapToObjects="1">
      <p:cViewPr varScale="1">
        <p:scale>
          <a:sx n="98" d="100"/>
          <a:sy n="98" d="100"/>
        </p:scale>
        <p:origin x="11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4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298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09222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3104907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57" y="3993907"/>
            <a:ext cx="8607777" cy="264361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39FA471-A91F-CD47-B729-6ABF7840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86440"/>
            <a:ext cx="9144001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Assistant Professor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</a:p>
        </p:txBody>
      </p:sp>
    </p:spTree>
    <p:extLst>
      <p:ext uri="{BB962C8B-B14F-4D97-AF65-F5344CB8AC3E}">
        <p14:creationId xmlns:p14="http://schemas.microsoft.com/office/powerpoint/2010/main" val="250382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48237"/>
            <a:ext cx="9144000" cy="9999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Major HMs:</a:t>
            </a:r>
            <a:br>
              <a:rPr lang="hu-HU" sz="3600" dirty="0">
                <a:latin typeface="Gill Sans"/>
                <a:cs typeface="Gill Sans"/>
              </a:rPr>
            </a:br>
            <a:br>
              <a:rPr lang="hu-HU" sz="3600" dirty="0">
                <a:latin typeface="Gill Sans"/>
                <a:cs typeface="Gill Sans"/>
              </a:rPr>
            </a:b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2606" y="2161515"/>
            <a:ext cx="84413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H3K4me1   – Enhancers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H3K4me2   – Promoters &amp; Enhancers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H3K4me3   – Promoters (active) 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H3K9me3   – Heterochromatin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H3K27ac    – Promoters &amp; Enhancers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H3K27me3  – Promoters (active/poised)</a:t>
            </a:r>
          </a:p>
          <a:p>
            <a:pPr marL="342900" indent="-342900">
              <a:buFont typeface="Arial"/>
              <a:buChar char="•"/>
            </a:pPr>
            <a:r>
              <a:rPr lang="hu-HU" sz="2400" dirty="0">
                <a:latin typeface="Gill Sans"/>
                <a:cs typeface="Gill Sans"/>
              </a:rPr>
              <a:t>H3K36me3  – transcribed genes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607743" y="2001371"/>
            <a:ext cx="5431678" cy="3282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8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Histone modifications demarcate functional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98B7F-DA53-DB4F-910D-64B4F7E5A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886" y="6432752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 panose="020B0502020104020203" pitchFamily="34" charset="77"/>
              </a:rPr>
              <a:t>Skene, </a:t>
            </a:r>
            <a:r>
              <a:rPr lang="en-US" sz="1400" dirty="0" err="1">
                <a:latin typeface="Gill Sans MT" panose="020B0502020104020203" pitchFamily="34" charset="77"/>
              </a:rPr>
              <a:t>Henikoff</a:t>
            </a:r>
            <a:r>
              <a:rPr lang="en-US" sz="1400" dirty="0">
                <a:latin typeface="Gill Sans MT" panose="020B0502020104020203" pitchFamily="34" charset="77"/>
              </a:rPr>
              <a:t> &amp; </a:t>
            </a:r>
            <a:r>
              <a:rPr lang="en-US" sz="1400" dirty="0" err="1">
                <a:latin typeface="Gill Sans MT" panose="020B0502020104020203" pitchFamily="34" charset="77"/>
              </a:rPr>
              <a:t>Henikoff</a:t>
            </a:r>
            <a:r>
              <a:rPr lang="en-US" sz="1400" dirty="0">
                <a:latin typeface="Gill Sans MT" panose="020B0502020104020203" pitchFamily="34" charset="77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Protocols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2018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2B0A5-1965-4C4C-B8A5-BB3233E2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300" y="949979"/>
            <a:ext cx="4502519" cy="553153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64A44FFF-A944-E045-9DE1-A30C4F401E56}"/>
              </a:ext>
            </a:extLst>
          </p:cNvPr>
          <p:cNvSpPr txBox="1">
            <a:spLocks/>
          </p:cNvSpPr>
          <p:nvPr/>
        </p:nvSpPr>
        <p:spPr>
          <a:xfrm>
            <a:off x="0" y="238499"/>
            <a:ext cx="9144000" cy="71148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77"/>
                <a:cs typeface="Gill Sans"/>
              </a:rPr>
              <a:t>CUT&amp;RUN</a:t>
            </a:r>
            <a:endParaRPr lang="en-US" sz="2000" dirty="0">
              <a:latin typeface="Gill Sans MT" panose="020B0502020104020203" pitchFamily="34" charset="77"/>
              <a:cs typeface="Gill Sans"/>
            </a:endParaRPr>
          </a:p>
          <a:p>
            <a:r>
              <a:rPr lang="en-US" sz="2000" dirty="0">
                <a:latin typeface="Gill Sans MT" panose="020B0502020104020203" pitchFamily="34" charset="77"/>
              </a:rPr>
              <a:t>(Cleavage under targets and release using nuclease) </a:t>
            </a:r>
          </a:p>
          <a:p>
            <a:endParaRPr lang="en-US" sz="2400" dirty="0">
              <a:latin typeface="Gill Sans MT" panose="020B0502020104020203" pitchFamily="34" charset="77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87569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101604</TotalTime>
  <Words>106</Words>
  <Application>Microsoft Macintosh PowerPoint</Application>
  <PresentationFormat>On-screen Show (4:3)</PresentationFormat>
  <Paragraphs>20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Gill Sans</vt:lpstr>
      <vt:lpstr>Gill Sans MT</vt:lpstr>
      <vt:lpstr>Wingdings</vt:lpstr>
      <vt:lpstr>Office Theme</vt:lpstr>
      <vt:lpstr>PowerPoint Presentation</vt:lpstr>
      <vt:lpstr>Major HMs:  </vt:lpstr>
      <vt:lpstr>PowerPoint Presentation</vt:lpstr>
      <vt:lpstr>PowerPoint Presentation</vt:lpstr>
    </vt:vector>
  </TitlesOfParts>
  <Company>Broad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Goren, Alon</cp:lastModifiedBy>
  <cp:revision>668</cp:revision>
  <cp:lastPrinted>2013-05-16T14:52:24Z</cp:lastPrinted>
  <dcterms:created xsi:type="dcterms:W3CDTF">2013-03-27T15:02:07Z</dcterms:created>
  <dcterms:modified xsi:type="dcterms:W3CDTF">2021-02-10T05:53:19Z</dcterms:modified>
</cp:coreProperties>
</file>